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6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E6986-A253-4717-652A-C6D61D059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CB86E6-B0D0-7C09-5735-FCD2D408C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9F7C4-B8F7-B3DC-4008-06645704B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BA9CB-53B4-3A4F-5737-32E048AA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B0FA1-6B55-B1C8-70C8-08FDCCFED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6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72744-2600-7E6B-0B2A-1142BB729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F0D39-E4D0-38E5-2868-84AFEBE95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DA753-6AA7-C0D9-3450-4A2D14ABC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456F3-11CB-DBB9-25A1-CACDC930F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2D025-E237-0ACA-72B1-843AC46EB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2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CD6F62-0B4E-DBC4-52A7-866C771C2A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199321"/>
            <a:ext cx="2628900" cy="453224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D42856-A800-A196-CEF4-116D693B8B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199322"/>
            <a:ext cx="7734300" cy="4532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3E18A-21E5-6A95-91E8-7C468BBF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460BF-0FD5-FC41-A771-F23929F71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CBA61-49F7-506C-B249-1E6C75694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4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874E-A942-EF40-C98F-2578DED1F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57B6C-54F8-89B4-D67A-DFD3BE27D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95F65-90A4-33B2-CA55-9BED0ED35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C8F81-4BF4-7A06-CDE1-0501DD942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EFED3-DA22-258C-4B03-3A7D550AE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5FA50-9FAE-A76A-1D5E-18B43C973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769F1-8C90-8924-8593-7B8788804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11559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3C73B-A54B-0852-DE09-C33057D8C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EAC60-0BFC-5087-E2C6-78347990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F9728-94A8-D85F-FBDE-E1DF7AC26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6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5E5B8-D02B-C4D8-1C19-F386E0D39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140FA-95C2-6CE3-43BF-8BAFC05BDE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08793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E5CA1E-5A60-CCF3-50FE-58145C144A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08793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C5F37-9B72-128B-3D8D-B5E1E180C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2C8E1-4A45-E6A1-857A-A7E8C7A5E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D7674-2351-59C1-F84C-507283BAD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83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E8856-20B5-9401-330F-4E729A994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5890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45FF6-5E3C-4BC1-477B-77074DB1D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30592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C4F0BB-ED66-1A3B-A1CC-6764AEB9A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54504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190734-7C09-96F0-7E45-8C98E008F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30592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4820B-6F74-3424-D069-6F83B3851D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4504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B56DDD-78B0-CD2D-44A8-312145760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EC47C3-D371-DEC8-F062-28A3F9963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566863-6D61-5669-CF8C-D015EF19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4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B218-8F16-B880-32D0-E96CC61D2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6AFCE6-CF17-18DD-9BB6-C80B0265E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76A045-FC78-C453-1382-719016FCE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CF763-9D95-867E-58C5-0A51ADF4B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7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371D7A-ACB7-21A9-EB4E-FC986640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35C894-8934-E434-8A8F-40249097C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5F534-6D42-A05D-6EBA-F2CBD84A6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8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01419-08F1-9D0B-1ADD-42504E1F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05948"/>
            <a:ext cx="3932237" cy="851452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FAA22-F52C-AA07-4A3A-DA14D1DF5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05948"/>
            <a:ext cx="6172200" cy="45322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E02BDA-4288-1B90-37C0-B10AB27B9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807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F18BF-4B34-9D61-3DF7-6EF5637E0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136B39-7616-A235-9003-96A7031F9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E26702-1B84-1C70-A064-81E1F7E02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0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58859-5177-0951-F293-DD306C1BA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66190"/>
            <a:ext cx="3932237" cy="89120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100299-AB93-EEAD-BCC3-C4E9510E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66190"/>
            <a:ext cx="6172200" cy="4598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603E9-0956-A8EA-3AA2-95926BF41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7072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2EB7A7-6420-9B2D-CF65-6A08E627D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61B-FD49-403B-A948-19BFDF1F3DBD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C2CB7-01E6-ACB8-5241-FE1D971C9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9A0FD-9B15-279D-1CBF-76DDF5162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8070E-F27D-45BB-AB10-A84780534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31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022AB-6902-606A-1B2E-CABE3F547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334"/>
            <a:ext cx="10515600" cy="569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13CD4-E9D5-D352-EDB4-20A4E198F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47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353A8-C8E4-A161-9C16-971F20081D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575235" y="6209541"/>
            <a:ext cx="9839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randview" panose="020B0502040204020203" pitchFamily="34" charset="0"/>
              </a:defRPr>
            </a:lvl1pPr>
          </a:lstStyle>
          <a:p>
            <a:fld id="{01F8661B-FD49-403B-A948-19BFDF1F3DBD}" type="datetimeFigureOut">
              <a:rPr lang="en-US" smtClean="0"/>
              <a:pPr/>
              <a:t>8/16/2023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6F1F2-633C-59EF-5EFB-C3955307D9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98374" y="62095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randview" panose="020B0502040204020203" pitchFamily="34" charset="0"/>
              </a:defRPr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06DE5-6168-8597-2C8F-5B8B119F4F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8539" y="6209541"/>
            <a:ext cx="414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randview" panose="020B0502040204020203" pitchFamily="34" charset="0"/>
              </a:defRPr>
            </a:lvl1pPr>
          </a:lstStyle>
          <a:p>
            <a:fld id="{42B8070E-F27D-45BB-AB10-A847805349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92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Grandview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D0D0D"/>
          </a:solidFill>
          <a:latin typeface="Grandview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D0D0D"/>
          </a:solidFill>
          <a:latin typeface="Grandview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D0D0D"/>
          </a:solidFill>
          <a:latin typeface="Grandview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D0D0D"/>
          </a:solidFill>
          <a:latin typeface="Grandview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D0D0D"/>
          </a:solidFill>
          <a:latin typeface="Grandview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8251A-BA9E-1F2D-0CB7-57AE65E830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C705D1-7650-C72F-E0AB-FDDF418BD5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86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omas College PowerPoint Template - Widescreen" id="{30F77C42-6475-4A7F-98E8-EA104C4F9BE5}" vid="{5237DFB2-FCAC-4BD9-85DA-F0368F5790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Grandview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College Power Point Template</dc:title>
  <dc:subject>Wide screen 16:9</dc:subject>
  <dc:creator>MARCOMM</dc:creator>
  <cp:keywords>2023</cp:keywords>
  <cp:lastModifiedBy>Bob Field</cp:lastModifiedBy>
  <cp:revision>1</cp:revision>
  <dcterms:created xsi:type="dcterms:W3CDTF">2023-08-16T14:35:52Z</dcterms:created>
  <dcterms:modified xsi:type="dcterms:W3CDTF">2023-08-16T14:51:36Z</dcterms:modified>
</cp:coreProperties>
</file>